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9" r:id="rId3"/>
    <p:sldId id="258" r:id="rId4"/>
    <p:sldId id="257" r:id="rId5"/>
    <p:sldId id="260" r:id="rId6"/>
    <p:sldId id="261" r:id="rId7"/>
    <p:sldId id="264" r:id="rId8"/>
    <p:sldId id="262" r:id="rId9"/>
    <p:sldId id="263" r:id="rId10"/>
    <p:sldId id="270" r:id="rId11"/>
    <p:sldId id="265" r:id="rId12"/>
    <p:sldId id="266" r:id="rId13"/>
    <p:sldId id="267" r:id="rId14"/>
    <p:sldId id="268" r:id="rId15"/>
    <p:sldId id="269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>
      <p:cViewPr varScale="1">
        <p:scale>
          <a:sx n="87" d="100"/>
          <a:sy n="87" d="100"/>
        </p:scale>
        <p:origin x="48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1/27/2026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1/27/2026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1/27/2026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1/27/2026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1/27/2026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1/27/2026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1/27/2026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1/27/2026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1/27/2026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1/27/2026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1/27/2026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1/27/2026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1/27/2026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1/27/2026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1/27/2026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1/27/2026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1/27/2026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1" r:id="rId3"/>
    <p:sldLayoutId id="2147483666" r:id="rId4"/>
    <p:sldLayoutId id="2147483653" r:id="rId5"/>
    <p:sldLayoutId id="2147483654" r:id="rId6"/>
    <p:sldLayoutId id="2147483655" r:id="rId7"/>
    <p:sldLayoutId id="2147483667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045A931-4CBA-0C47-75BA-BBF228B19C3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sz="8800" dirty="0"/>
              <a:t>Projet CLOUD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F6530E2-99FE-18A7-595C-7B53611CF4E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fr-FR" sz="3600" dirty="0"/>
              <a:t>DOCUMENT TECHNIQUE</a:t>
            </a:r>
          </a:p>
        </p:txBody>
      </p:sp>
    </p:spTree>
    <p:extLst>
      <p:ext uri="{BB962C8B-B14F-4D97-AF65-F5344CB8AC3E}">
        <p14:creationId xmlns:p14="http://schemas.microsoft.com/office/powerpoint/2010/main" val="3245189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EEE245A-E4CE-9EED-9829-DDC9C537B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Scénario : Mobile – Utilisateur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19F95C7-4579-BFBE-C36A-810B0AD72E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9510" y="1998395"/>
            <a:ext cx="5354189" cy="556234"/>
          </a:xfrm>
        </p:spPr>
        <p:txBody>
          <a:bodyPr>
            <a:noAutofit/>
          </a:bodyPr>
          <a:lstStyle/>
          <a:p>
            <a:r>
              <a:rPr lang="fr-FR" sz="2800" dirty="0"/>
              <a:t>Création d’un signalement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B1B559F-6C91-A176-4686-97495CAF31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7323" y="903744"/>
            <a:ext cx="3193357" cy="556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3254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50FBF0F-FCC3-204A-25D0-9617D63A6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Scénario : WEB – MANAGER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045351B-F6E6-1556-AAA9-A3318887DB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526" y="1580297"/>
            <a:ext cx="8596668" cy="3880773"/>
          </a:xfrm>
        </p:spPr>
        <p:txBody>
          <a:bodyPr/>
          <a:lstStyle/>
          <a:p>
            <a:r>
              <a:rPr lang="fr-FR" dirty="0"/>
              <a:t>Se connecter en tant que manager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2A36178-5B5E-ADF0-D3EB-435CC1A269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6577" y="2145324"/>
            <a:ext cx="8300390" cy="428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5415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0BD9544-1863-2D96-8F3D-18B74BB73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Scénario : WEB – MANAGER</a:t>
            </a:r>
          </a:p>
        </p:txBody>
      </p:sp>
      <p:sp>
        <p:nvSpPr>
          <p:cNvPr id="14" name="Espace réservé du contenu 2">
            <a:extLst>
              <a:ext uri="{FF2B5EF4-FFF2-40B4-BE49-F238E27FC236}">
                <a16:creationId xmlns:a16="http://schemas.microsoft.com/office/drawing/2014/main" id="{A87C3A04-AED2-2217-A9FE-35226278AA7B}"/>
              </a:ext>
            </a:extLst>
          </p:cNvPr>
          <p:cNvSpPr txBox="1">
            <a:spLocks/>
          </p:cNvSpPr>
          <p:nvPr/>
        </p:nvSpPr>
        <p:spPr>
          <a:xfrm>
            <a:off x="313592" y="1644432"/>
            <a:ext cx="2332892" cy="33581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 dirty="0"/>
              <a:t>Filtrage des signalements</a:t>
            </a:r>
          </a:p>
          <a:p>
            <a:r>
              <a:rPr lang="fr-FR" sz="1600" dirty="0"/>
              <a:t>Cliquer un signalement pour voir ses détails</a:t>
            </a:r>
          </a:p>
        </p:txBody>
      </p:sp>
      <p:pic>
        <p:nvPicPr>
          <p:cNvPr id="18" name="Espace réservé du contenu 17">
            <a:extLst>
              <a:ext uri="{FF2B5EF4-FFF2-40B4-BE49-F238E27FC236}">
                <a16:creationId xmlns:a16="http://schemas.microsoft.com/office/drawing/2014/main" id="{8CF66068-002F-32EE-0EA6-D565BECDDF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12871" y="1560218"/>
            <a:ext cx="8901795" cy="4411468"/>
          </a:xfrm>
        </p:spPr>
      </p:pic>
    </p:spTree>
    <p:extLst>
      <p:ext uri="{BB962C8B-B14F-4D97-AF65-F5344CB8AC3E}">
        <p14:creationId xmlns:p14="http://schemas.microsoft.com/office/powerpoint/2010/main" val="4427960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2F1398F-EF14-0A4D-BCF1-F2C04D487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Scénario : WEB – MANAGER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BD6D5299-0BDA-C561-367A-35B43DE4C3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97666" y="2362571"/>
            <a:ext cx="8596667" cy="4219938"/>
          </a:xfrm>
        </p:spPr>
      </p:pic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0C46F5CA-B990-F6BA-E5A0-D840F0CB2CEF}"/>
              </a:ext>
            </a:extLst>
          </p:cNvPr>
          <p:cNvSpPr txBox="1">
            <a:spLocks/>
          </p:cNvSpPr>
          <p:nvPr/>
        </p:nvSpPr>
        <p:spPr>
          <a:xfrm>
            <a:off x="770791" y="1569482"/>
            <a:ext cx="7617071" cy="33581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800" dirty="0"/>
              <a:t>Modifier l’avancement d’un signalement</a:t>
            </a:r>
          </a:p>
        </p:txBody>
      </p:sp>
    </p:spTree>
    <p:extLst>
      <p:ext uri="{BB962C8B-B14F-4D97-AF65-F5344CB8AC3E}">
        <p14:creationId xmlns:p14="http://schemas.microsoft.com/office/powerpoint/2010/main" val="23998733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B4DBD60-C4CD-8E42-BE43-AC9E07A6C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Scénario : WEB – MANAGER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3899AE80-74D1-1375-05F5-4FF2725EE7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4850" y="2184676"/>
            <a:ext cx="8979587" cy="4459378"/>
          </a:xfrm>
        </p:spPr>
      </p:pic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740B0FD7-5EE4-362F-8229-B1BEF686622C}"/>
              </a:ext>
            </a:extLst>
          </p:cNvPr>
          <p:cNvSpPr txBox="1">
            <a:spLocks/>
          </p:cNvSpPr>
          <p:nvPr/>
        </p:nvSpPr>
        <p:spPr>
          <a:xfrm>
            <a:off x="770792" y="1569482"/>
            <a:ext cx="5797062" cy="33581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400" dirty="0"/>
              <a:t>Récapitulatif des signalements</a:t>
            </a:r>
          </a:p>
        </p:txBody>
      </p:sp>
    </p:spTree>
    <p:extLst>
      <p:ext uri="{BB962C8B-B14F-4D97-AF65-F5344CB8AC3E}">
        <p14:creationId xmlns:p14="http://schemas.microsoft.com/office/powerpoint/2010/main" val="10549401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4D3D018-F6F0-2985-6249-5CCB91F63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Swagger</a:t>
            </a:r>
            <a:r>
              <a:rPr lang="fr-FR" dirty="0"/>
              <a:t> </a:t>
            </a:r>
            <a:r>
              <a:rPr lang="fr-FR" dirty="0" err="1"/>
              <a:t>Back-end</a:t>
            </a:r>
            <a:r>
              <a:rPr lang="fr-FR" dirty="0"/>
              <a:t> WEB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D35ADA0-111E-B973-1C80-3CD4609315B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718"/>
          <a:stretch>
            <a:fillRect/>
          </a:stretch>
        </p:blipFill>
        <p:spPr>
          <a:xfrm>
            <a:off x="1125741" y="2029298"/>
            <a:ext cx="8674373" cy="4700727"/>
          </a:xfrm>
          <a:prstGeom prst="rect">
            <a:avLst/>
          </a:prstGeom>
        </p:spPr>
      </p:pic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120396E1-87BE-720E-1D2C-B012ECE3D6EC}"/>
              </a:ext>
            </a:extLst>
          </p:cNvPr>
          <p:cNvSpPr txBox="1">
            <a:spLocks/>
          </p:cNvSpPr>
          <p:nvPr/>
        </p:nvSpPr>
        <p:spPr>
          <a:xfrm>
            <a:off x="140677" y="1569482"/>
            <a:ext cx="7684477" cy="33581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000" dirty="0"/>
              <a:t>Gestion de signalements côté MANAGER</a:t>
            </a:r>
          </a:p>
        </p:txBody>
      </p:sp>
    </p:spTree>
    <p:extLst>
      <p:ext uri="{BB962C8B-B14F-4D97-AF65-F5344CB8AC3E}">
        <p14:creationId xmlns:p14="http://schemas.microsoft.com/office/powerpoint/2010/main" val="30873109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DECCF49-3242-A669-C51D-C485AABF3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88377"/>
          </a:xfrm>
        </p:spPr>
        <p:txBody>
          <a:bodyPr/>
          <a:lstStyle/>
          <a:p>
            <a:r>
              <a:rPr lang="fr-FR" dirty="0"/>
              <a:t>Membres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3E19F0B-7F33-93FE-1BD1-0B1B32701F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703389"/>
            <a:ext cx="8596668" cy="3880773"/>
          </a:xfrm>
        </p:spPr>
        <p:txBody>
          <a:bodyPr/>
          <a:lstStyle/>
          <a:p>
            <a:r>
              <a:rPr lang="fr-FR" dirty="0"/>
              <a:t>ETU003097 – ANDRIANIAINA </a:t>
            </a:r>
            <a:r>
              <a:rPr lang="fr-FR" dirty="0" err="1"/>
              <a:t>Diay</a:t>
            </a:r>
            <a:r>
              <a:rPr lang="fr-FR" dirty="0"/>
              <a:t> Nathan</a:t>
            </a:r>
          </a:p>
          <a:p>
            <a:r>
              <a:rPr lang="fr-FR" dirty="0"/>
              <a:t>ETU003117 – KOTONIRINA Hardy </a:t>
            </a:r>
            <a:r>
              <a:rPr lang="fr-FR" dirty="0" err="1"/>
              <a:t>Fleurys</a:t>
            </a:r>
            <a:endParaRPr lang="fr-FR" dirty="0"/>
          </a:p>
          <a:p>
            <a:r>
              <a:rPr lang="fr-FR" dirty="0"/>
              <a:t>ETU003150 – RAKOTOBE </a:t>
            </a:r>
            <a:r>
              <a:rPr lang="fr-FR" dirty="0" err="1"/>
              <a:t>Tojonirina</a:t>
            </a:r>
            <a:r>
              <a:rPr lang="fr-FR" dirty="0"/>
              <a:t> </a:t>
            </a:r>
            <a:r>
              <a:rPr lang="fr-FR" dirty="0" err="1"/>
              <a:t>Ravanona</a:t>
            </a:r>
            <a:endParaRPr lang="fr-FR" dirty="0"/>
          </a:p>
          <a:p>
            <a:r>
              <a:rPr lang="fr-FR" dirty="0"/>
              <a:t>ETU003166 – RAMANANKIRAHINA Tsitohaina Berthin</a:t>
            </a:r>
          </a:p>
        </p:txBody>
      </p:sp>
    </p:spTree>
    <p:extLst>
      <p:ext uri="{BB962C8B-B14F-4D97-AF65-F5344CB8AC3E}">
        <p14:creationId xmlns:p14="http://schemas.microsoft.com/office/powerpoint/2010/main" val="1860739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29286AE-AEEE-235D-C068-1BB07F451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849" y="187569"/>
            <a:ext cx="8596668" cy="1320800"/>
          </a:xfrm>
        </p:spPr>
        <p:txBody>
          <a:bodyPr/>
          <a:lstStyle/>
          <a:p>
            <a:r>
              <a:rPr lang="fr-FR" dirty="0"/>
              <a:t>MLD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09CAAC4-BBC2-B590-9CC9-5A42592434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074" y="1009939"/>
            <a:ext cx="9249180" cy="5660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4226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A764E51-F4C1-95EC-0C17-DB8376FC53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980" y="231530"/>
            <a:ext cx="8596668" cy="1320800"/>
          </a:xfrm>
        </p:spPr>
        <p:txBody>
          <a:bodyPr>
            <a:normAutofit/>
          </a:bodyPr>
          <a:lstStyle/>
          <a:p>
            <a:r>
              <a:rPr lang="fr-FR" sz="6600" dirty="0"/>
              <a:t>MCD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860FAB5C-81A8-E303-25A4-85EB85B6ED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2785" y="1413221"/>
            <a:ext cx="8509014" cy="5084293"/>
          </a:xfrm>
        </p:spPr>
      </p:pic>
    </p:spTree>
    <p:extLst>
      <p:ext uri="{BB962C8B-B14F-4D97-AF65-F5344CB8AC3E}">
        <p14:creationId xmlns:p14="http://schemas.microsoft.com/office/powerpoint/2010/main" val="42115062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4274A92-9880-E901-78B1-1C54ED3D6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Scénario : Mobile – Visiteur sans compte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CFE0B20-ED58-5B2D-9155-26EA367946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0619" y="1527543"/>
            <a:ext cx="8596668" cy="468311"/>
          </a:xfrm>
        </p:spPr>
        <p:txBody>
          <a:bodyPr/>
          <a:lstStyle/>
          <a:p>
            <a:r>
              <a:rPr lang="fr-FR" dirty="0"/>
              <a:t>Se connecter en tant que visiteur 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07EBBBA5-B425-BF88-D99F-D242C9B019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931" y="2189285"/>
            <a:ext cx="7556019" cy="3731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3613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6540401-6CFD-BC3B-2463-FE606ACD79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426" y="310662"/>
            <a:ext cx="8596668" cy="797169"/>
          </a:xfrm>
        </p:spPr>
        <p:txBody>
          <a:bodyPr/>
          <a:lstStyle/>
          <a:p>
            <a:r>
              <a:rPr lang="fr-FR" dirty="0"/>
              <a:t>Scénario : Mobile – Visiteur sans compte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B76C891-9541-2C0D-B3E8-9D004344B8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7506" y="1211378"/>
            <a:ext cx="8596668" cy="1268411"/>
          </a:xfrm>
        </p:spPr>
        <p:txBody>
          <a:bodyPr>
            <a:normAutofit lnSpcReduction="10000"/>
          </a:bodyPr>
          <a:lstStyle/>
          <a:p>
            <a:r>
              <a:rPr lang="fr-FR" dirty="0"/>
              <a:t>Le visiteur peut voir la carte avec les différents points représentants les problèmes routiers</a:t>
            </a:r>
          </a:p>
          <a:p>
            <a:r>
              <a:rPr lang="fr-FR" dirty="0"/>
              <a:t>En cliquant sur un signalement, il peut voir les différents détails de ce problème routier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90F963F-E565-62A9-6C76-3DBFF84EC5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8098" y="2404559"/>
            <a:ext cx="8435461" cy="4142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7053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9A4C880-2B95-20C9-72CA-06A0C0A751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Scénario : Mobile – Visiteur sans compte</a:t>
            </a: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D4CB98E7-2113-DFC1-6CC1-78DF2037E7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863" y="2160588"/>
            <a:ext cx="6435114" cy="3881437"/>
          </a:xfrm>
        </p:spPr>
        <p:txBody>
          <a:bodyPr>
            <a:normAutofit/>
          </a:bodyPr>
          <a:lstStyle/>
          <a:p>
            <a:r>
              <a:rPr lang="fr-FR" sz="2800" dirty="0"/>
              <a:t>Menu de navigation en étant connecté en tant que ‘Visiteur’</a:t>
            </a:r>
          </a:p>
          <a:p>
            <a:r>
              <a:rPr lang="fr-FR" sz="2800" dirty="0"/>
              <a:t>Accessibilité limitée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38E72907-A915-7ED4-8F2C-6D748432CD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2472" y="1283678"/>
            <a:ext cx="3188487" cy="5305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7986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1F45389-01F8-BE97-DBC6-2566CE90C1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Scénario : Mobile – Utilisateur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1BAB0B6-8ED3-64AC-F006-DF3DF5B87F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865" y="1488613"/>
            <a:ext cx="8596668" cy="3880773"/>
          </a:xfrm>
        </p:spPr>
        <p:txBody>
          <a:bodyPr>
            <a:normAutofit/>
          </a:bodyPr>
          <a:lstStyle/>
          <a:p>
            <a:r>
              <a:rPr lang="fr-FR" sz="2800" dirty="0"/>
              <a:t>Se connecter en tant qu’Utilisateur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BE5A22E-3EB3-4604-78CB-D625B57A91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2400" y="609600"/>
            <a:ext cx="3363204" cy="5931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1767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6A60C78-73AA-E289-7142-5140EDF9A7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Scénario : Mobile – Utilisateur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5F7E00E-7CBB-3267-FB92-47C8248A98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7062" y="417316"/>
            <a:ext cx="3544338" cy="6204433"/>
          </a:xfrm>
          <a:prstGeom prst="rect">
            <a:avLst/>
          </a:prstGeom>
        </p:spPr>
      </p:pic>
      <p:sp>
        <p:nvSpPr>
          <p:cNvPr id="8" name="Espace réservé du contenu 2">
            <a:extLst>
              <a:ext uri="{FF2B5EF4-FFF2-40B4-BE49-F238E27FC236}">
                <a16:creationId xmlns:a16="http://schemas.microsoft.com/office/drawing/2014/main" id="{3B97B958-8F96-B751-FD6D-03D30F4BFC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0600" y="1930400"/>
            <a:ext cx="5960858" cy="3880773"/>
          </a:xfrm>
        </p:spPr>
        <p:txBody>
          <a:bodyPr>
            <a:normAutofit/>
          </a:bodyPr>
          <a:lstStyle/>
          <a:p>
            <a:r>
              <a:rPr lang="fr-FR" sz="2800" dirty="0"/>
              <a:t>Menu de navigation en étant connecté en tant qu’ ‘Utilisateur’</a:t>
            </a:r>
          </a:p>
          <a:p>
            <a:r>
              <a:rPr lang="fr-FR" sz="2800" dirty="0"/>
              <a:t>Ajout de la section ‘Mon compte’</a:t>
            </a:r>
          </a:p>
          <a:p>
            <a:r>
              <a:rPr lang="fr-FR" sz="2800" dirty="0"/>
              <a:t>Possibilité de déconnexion</a:t>
            </a:r>
          </a:p>
        </p:txBody>
      </p:sp>
    </p:spTree>
    <p:extLst>
      <p:ext uri="{BB962C8B-B14F-4D97-AF65-F5344CB8AC3E}">
        <p14:creationId xmlns:p14="http://schemas.microsoft.com/office/powerpoint/2010/main" val="3809991426"/>
      </p:ext>
    </p:extLst>
  </p:cSld>
  <p:clrMapOvr>
    <a:masterClrMapping/>
  </p:clrMapOvr>
</p:sld>
</file>

<file path=ppt/theme/theme1.xml><?xml version="1.0" encoding="utf-8"?>
<a:theme xmlns:a="http://schemas.openxmlformats.org/drawingml/2006/main" name="Facette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170</TotalTime>
  <Words>196</Words>
  <Application>Microsoft Office PowerPoint</Application>
  <PresentationFormat>Grand écran</PresentationFormat>
  <Paragraphs>36</Paragraphs>
  <Slides>15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15</vt:i4>
      </vt:variant>
    </vt:vector>
  </HeadingPairs>
  <TitlesOfParts>
    <vt:vector size="19" baseType="lpstr">
      <vt:lpstr>Arial</vt:lpstr>
      <vt:lpstr>Trebuchet MS</vt:lpstr>
      <vt:lpstr>Wingdings 3</vt:lpstr>
      <vt:lpstr>Facette</vt:lpstr>
      <vt:lpstr>Projet CLOUD</vt:lpstr>
      <vt:lpstr>Membres</vt:lpstr>
      <vt:lpstr>MLD</vt:lpstr>
      <vt:lpstr>MCD</vt:lpstr>
      <vt:lpstr>Scénario : Mobile – Visiteur sans compte</vt:lpstr>
      <vt:lpstr>Scénario : Mobile – Visiteur sans compte</vt:lpstr>
      <vt:lpstr>Scénario : Mobile – Visiteur sans compte</vt:lpstr>
      <vt:lpstr>Scénario : Mobile – Utilisateur</vt:lpstr>
      <vt:lpstr>Scénario : Mobile – Utilisateur</vt:lpstr>
      <vt:lpstr>Scénario : Mobile – Utilisateur</vt:lpstr>
      <vt:lpstr>Scénario : WEB – MANAGER</vt:lpstr>
      <vt:lpstr>Scénario : WEB – MANAGER</vt:lpstr>
      <vt:lpstr>Scénario : WEB – MANAGER</vt:lpstr>
      <vt:lpstr>Scénario : WEB – MANAGER</vt:lpstr>
      <vt:lpstr>Swagger Back-end WEB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Tsitohaina Berthin Ramanankirahina</dc:creator>
  <cp:lastModifiedBy>Tsitohaina Berthin Ramanankirahina</cp:lastModifiedBy>
  <cp:revision>22</cp:revision>
  <dcterms:created xsi:type="dcterms:W3CDTF">2026-01-20T06:49:52Z</dcterms:created>
  <dcterms:modified xsi:type="dcterms:W3CDTF">2026-01-27T09:57:16Z</dcterms:modified>
</cp:coreProperties>
</file>